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55" r:id="rId6"/>
    <p:sldId id="453" r:id="rId7"/>
    <p:sldId id="454" r:id="rId8"/>
    <p:sldId id="447" r:id="rId9"/>
    <p:sldId id="449" r:id="rId10"/>
    <p:sldId id="427" r:id="rId11"/>
    <p:sldId id="441" r:id="rId12"/>
    <p:sldId id="434" r:id="rId13"/>
    <p:sldId id="443" r:id="rId14"/>
    <p:sldId id="433" r:id="rId15"/>
    <p:sldId id="452" r:id="rId16"/>
    <p:sldId id="426" r:id="rId17"/>
    <p:sldId id="445"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6654"/>
  </p:normalViewPr>
  <p:slideViewPr>
    <p:cSldViewPr snapToGrid="0">
      <p:cViewPr varScale="1">
        <p:scale>
          <a:sx n="157" d="100"/>
          <a:sy n="157" d="100"/>
        </p:scale>
        <p:origin x="640" y="16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26/03/2022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26/03/2022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10</a:t>
            </a:fld>
            <a:endParaRPr lang="en-GB"/>
          </a:p>
        </p:txBody>
      </p:sp>
    </p:spTree>
    <p:extLst>
      <p:ext uri="{BB962C8B-B14F-4D97-AF65-F5344CB8AC3E}">
        <p14:creationId xmlns:p14="http://schemas.microsoft.com/office/powerpoint/2010/main" val="58557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400460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12</a:t>
            </a:fld>
            <a:endParaRPr lang="en-GB"/>
          </a:p>
        </p:txBody>
      </p:sp>
    </p:spTree>
    <p:extLst>
      <p:ext uri="{BB962C8B-B14F-4D97-AF65-F5344CB8AC3E}">
        <p14:creationId xmlns:p14="http://schemas.microsoft.com/office/powerpoint/2010/main" val="333039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13</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14</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2</a:t>
            </a:fld>
            <a:endParaRPr lang="en-GB"/>
          </a:p>
        </p:txBody>
      </p:sp>
    </p:spTree>
    <p:extLst>
      <p:ext uri="{BB962C8B-B14F-4D97-AF65-F5344CB8AC3E}">
        <p14:creationId xmlns:p14="http://schemas.microsoft.com/office/powerpoint/2010/main" val="212118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5886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3666907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5</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7</a:t>
            </a:fld>
            <a:endParaRPr lang="en-GB"/>
          </a:p>
        </p:txBody>
      </p:sp>
    </p:spTree>
    <p:extLst>
      <p:ext uri="{BB962C8B-B14F-4D97-AF65-F5344CB8AC3E}">
        <p14:creationId xmlns:p14="http://schemas.microsoft.com/office/powerpoint/2010/main" val="166792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330116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834322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26/03/2022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28.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Website</a:t>
            </a:r>
            <a:br>
              <a:rPr lang="en-GB" dirty="0"/>
            </a:br>
            <a:r>
              <a:rPr lang="en-GB" dirty="0"/>
              <a:t>Blackboard</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normAutofit/>
          </a:bodyPr>
          <a:lstStyle/>
          <a:p>
            <a:pPr rtl="0"/>
            <a:r>
              <a:rPr lang="en-GB"/>
              <a:t>THE STAR OF THE SHOW</a:t>
            </a:r>
          </a:p>
        </p:txBody>
      </p:sp>
      <p:pic>
        <p:nvPicPr>
          <p:cNvPr id="7" name="Picture Placeholder 6" descr="Colou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30" name="Picture Placeholder 29" descr="Colou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5"/>
          <a:srcRect l="257" r="257"/>
          <a:stretch/>
        </p:blipFill>
        <p:spPr>
          <a:xfrm>
            <a:off x="8174736" y="1463040"/>
            <a:ext cx="1499616" cy="2194560"/>
          </a:xfrm>
        </p:spPr>
      </p:pic>
      <p:pic>
        <p:nvPicPr>
          <p:cNvPr id="32" name="Picture Placeholder 31" descr="Colou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4" name="Picture Placeholder 33" descr="Colou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6" name="Picture Placeholder 35" descr="Colou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8" name="Picture Placeholder 37" descr="Colou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40" name="Picture Placeholder 39" descr="Colou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rtlCol="0"/>
          <a:lstStyle/>
          <a:p>
            <a:pPr rtl="0"/>
            <a:r>
              <a:rPr lang="en-GB"/>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rtlCol="0"/>
          <a:lstStyle/>
          <a:p>
            <a:pPr rtl="0"/>
            <a:r>
              <a:rPr lang="en-GB" sz="180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GB"/>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rtlCol="0"/>
          <a:lstStyle/>
          <a:p>
            <a:pPr rtl="0"/>
            <a:r>
              <a:rPr lang="en-GB"/>
              <a:t>AMUSEMENTS</a:t>
            </a:r>
          </a:p>
        </p:txBody>
      </p:sp>
      <p:pic>
        <p:nvPicPr>
          <p:cNvPr id="22" name="Picture Placeholder 21" descr="Colou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24" name="Picture Placeholder 23" descr="Colou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6" name="Picture Placeholder 25" descr="Colou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8" name="Picture Placeholder 27" descr="Colou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30" name="Picture Placeholder 29" descr="Colou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32" name="Picture Placeholder 31" descr="Colou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4" name="Picture Placeholder 33" descr="Colou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36" name="Picture Placeholder 35" descr="Colou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10"/>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rtlCol="0" anchor="ctr" anchorCtr="0"/>
          <a:lstStyle/>
          <a:p>
            <a:pPr rtl="0"/>
            <a:r>
              <a:rPr lang="en-GB"/>
              <a:t>AMUSEMENTS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rtlCol="0"/>
          <a:lstStyle/>
          <a:p>
            <a:pPr rtl="0"/>
            <a:r>
              <a:rPr lang="en-GB" sz="1800">
                <a:effectLst/>
                <a:latin typeface="Segoe UI" panose="020B0502040204020203" pitchFamily="34" charset="0"/>
              </a:rPr>
              <a:t>Use this colour palette when you want to tell a joyous and whimsical story. In this palette, PANTONE Very Peri injects a sense of playful freshness into the design, exuding a good-natured warmth that quickly engages the eye.</a:t>
            </a:r>
            <a:endParaRPr lang="en-GB"/>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3"/>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rtlCol="0">
            <a:normAutofit/>
          </a:bodyPr>
          <a:lstStyle/>
          <a:p>
            <a:pPr rtl="0"/>
            <a:r>
              <a:rPr lang="en-GB"/>
              <a:t>USE THESE COLOURS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rtlCol="0">
            <a:noAutofit/>
          </a:bodyPr>
          <a:lstStyle/>
          <a:p>
            <a:pPr rtl="0"/>
            <a:r>
              <a:rPr lang="en-GB" dirty="0"/>
              <a:t>Select a shape or text box border. When you do that, the </a:t>
            </a:r>
            <a:r>
              <a:rPr lang="en-GB" b="1" dirty="0"/>
              <a:t>Shape Format </a:t>
            </a:r>
            <a:r>
              <a:rPr lang="en-GB" dirty="0"/>
              <a:t>tab appears. </a:t>
            </a:r>
            <a:br>
              <a:rPr lang="en-GB" dirty="0"/>
            </a:br>
            <a:br>
              <a:rPr lang="en-GB" dirty="0"/>
            </a:br>
            <a:endParaRPr lang="en-GB" dirty="0"/>
          </a:p>
          <a:p>
            <a:pPr rtl="0"/>
            <a:r>
              <a:rPr lang="en-GB" dirty="0"/>
              <a:t>On the </a:t>
            </a:r>
            <a:r>
              <a:rPr lang="en-GB" b="1" dirty="0"/>
              <a:t>Shape Format </a:t>
            </a:r>
            <a:r>
              <a:rPr lang="en-GB" dirty="0"/>
              <a:t>tab, select </a:t>
            </a:r>
            <a:r>
              <a:rPr lang="en-GB" b="1" dirty="0"/>
              <a:t>Shape Fill </a:t>
            </a:r>
            <a:r>
              <a:rPr lang="en-GB" dirty="0"/>
              <a:t>&gt;</a:t>
            </a:r>
            <a:r>
              <a:rPr lang="en-GB" b="1" dirty="0"/>
              <a:t> More Fill Colours</a:t>
            </a:r>
            <a:r>
              <a:rPr lang="en-GB" dirty="0"/>
              <a:t>.</a:t>
            </a:r>
          </a:p>
          <a:p>
            <a:pPr rtl="0"/>
            <a:r>
              <a:rPr lang="en-GB" dirty="0"/>
              <a:t>In the </a:t>
            </a:r>
            <a:r>
              <a:rPr lang="en-GB" b="1" dirty="0"/>
              <a:t>Colours</a:t>
            </a:r>
            <a:r>
              <a:rPr lang="en-GB" dirty="0"/>
              <a:t> box, select the </a:t>
            </a:r>
            <a:r>
              <a:rPr lang="en-GB" b="1" dirty="0"/>
              <a:t>Customised</a:t>
            </a:r>
            <a:r>
              <a:rPr lang="en-GB" dirty="0"/>
              <a:t> tab. </a:t>
            </a:r>
          </a:p>
          <a:p>
            <a:pPr rtl="0"/>
            <a:r>
              <a:rPr lang="en-GB" dirty="0"/>
              <a:t>Enter the </a:t>
            </a:r>
            <a:r>
              <a:rPr lang="en-GB" b="1" dirty="0"/>
              <a:t>Hex</a:t>
            </a:r>
            <a:r>
              <a:rPr lang="en-GB" dirty="0"/>
              <a:t> value of the colour you want to use.</a:t>
            </a:r>
          </a:p>
          <a:p>
            <a:pPr rtl="0"/>
            <a:endParaRPr lang="en-GB" dirty="0"/>
          </a:p>
          <a:p>
            <a:pPr rtl="0"/>
            <a:endParaRPr lang="en-GB"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rtlCol="0">
            <a:spAutoFit/>
          </a:bodyPr>
          <a:lstStyle/>
          <a:p>
            <a:pPr rtl="0">
              <a:lnSpc>
                <a:spcPts val="2000"/>
              </a:lnSpc>
            </a:pPr>
            <a:r>
              <a:rPr lang="en-GB" sz="1400" b="1" i="1" dirty="0">
                <a:solidFill>
                  <a:schemeClr val="tx1">
                    <a:lumMod val="65000"/>
                    <a:lumOff val="35000"/>
                  </a:schemeClr>
                </a:solidFill>
              </a:rPr>
              <a:t>Tip: </a:t>
            </a:r>
            <a:r>
              <a:rPr lang="en-GB"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u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Home Page</a:t>
            </a:r>
          </a:p>
        </p:txBody>
      </p:sp>
      <p:pic>
        <p:nvPicPr>
          <p:cNvPr id="5" name="Picture 4" descr="Graphical user interface&#10;&#10;Description automatically generated">
            <a:extLst>
              <a:ext uri="{FF2B5EF4-FFF2-40B4-BE49-F238E27FC236}">
                <a16:creationId xmlns:a16="http://schemas.microsoft.com/office/drawing/2014/main" id="{F4BC1C6C-5613-3445-B9BD-AF4096306433}"/>
              </a:ext>
            </a:extLst>
          </p:cNvPr>
          <p:cNvPicPr>
            <a:picLocks noChangeAspect="1"/>
          </p:cNvPicPr>
          <p:nvPr/>
        </p:nvPicPr>
        <p:blipFill>
          <a:blip r:embed="rId3"/>
          <a:stretch>
            <a:fillRect/>
          </a:stretch>
        </p:blipFill>
        <p:spPr>
          <a:xfrm>
            <a:off x="6312855" y="554850"/>
            <a:ext cx="5517205" cy="6025532"/>
          </a:xfrm>
          <a:prstGeom prst="rect">
            <a:avLst/>
          </a:prstGeom>
          <a:ln>
            <a:solidFill>
              <a:schemeClr val="tx1"/>
            </a:solidFill>
          </a:ln>
        </p:spPr>
      </p:pic>
      <p:sp>
        <p:nvSpPr>
          <p:cNvPr id="17" name="Content Placeholder 2">
            <a:extLst>
              <a:ext uri="{FF2B5EF4-FFF2-40B4-BE49-F238E27FC236}">
                <a16:creationId xmlns:a16="http://schemas.microsoft.com/office/drawing/2014/main" id="{17F2D12E-22EA-BB45-B783-9BC96917383A}"/>
              </a:ext>
            </a:extLst>
          </p:cNvPr>
          <p:cNvSpPr>
            <a:spLocks noGrp="1"/>
          </p:cNvSpPr>
          <p:nvPr>
            <p:ph type="body" sz="quarter" idx="14"/>
          </p:nvPr>
        </p:nvSpPr>
        <p:spPr>
          <a:xfrm>
            <a:off x="509124" y="927568"/>
            <a:ext cx="5483310" cy="5587531"/>
          </a:xfrm>
        </p:spPr>
        <p:txBody>
          <a:bodyPr tIns="0" bIns="0" rtlCol="0">
            <a:noAutofit/>
          </a:bodyPr>
          <a:lstStyle/>
          <a:p>
            <a:pPr rtl="0">
              <a:buFont typeface="Wingdings" pitchFamily="2" charset="2"/>
              <a:buChar char="q"/>
            </a:pPr>
            <a:r>
              <a:rPr lang="en-GB" sz="1400" b="1" dirty="0"/>
              <a:t>Logo</a:t>
            </a:r>
            <a:r>
              <a:rPr lang="en-GB" sz="1400" dirty="0"/>
              <a:t> for the page</a:t>
            </a:r>
          </a:p>
          <a:p>
            <a:pPr>
              <a:buFont typeface="Wingdings" pitchFamily="2" charset="2"/>
              <a:buChar char="q"/>
            </a:pPr>
            <a:r>
              <a:rPr lang="en-GB" sz="1400" b="1" dirty="0"/>
              <a:t>Favicon</a:t>
            </a:r>
            <a:r>
              <a:rPr lang="en-GB" sz="1400" dirty="0"/>
              <a:t> for the page (see: http://</a:t>
            </a:r>
            <a:r>
              <a:rPr lang="en-GB" sz="1400" dirty="0" err="1"/>
              <a:t>realfavicongenerator.net</a:t>
            </a:r>
            <a:r>
              <a:rPr lang="en-GB" sz="1400" dirty="0"/>
              <a:t>/)</a:t>
            </a:r>
          </a:p>
          <a:p>
            <a:pPr rtl="0">
              <a:buFont typeface="Wingdings" pitchFamily="2" charset="2"/>
              <a:buChar char="q"/>
            </a:pPr>
            <a:r>
              <a:rPr lang="en-GB" sz="1400" dirty="0"/>
              <a:t>..</a:t>
            </a:r>
          </a:p>
          <a:p>
            <a:pPr rtl="0"/>
            <a:endParaRPr lang="en-GB" sz="1400" dirty="0"/>
          </a:p>
        </p:txBody>
      </p:sp>
      <p:pic>
        <p:nvPicPr>
          <p:cNvPr id="9" name="Picture 8">
            <a:extLst>
              <a:ext uri="{FF2B5EF4-FFF2-40B4-BE49-F238E27FC236}">
                <a16:creationId xmlns:a16="http://schemas.microsoft.com/office/drawing/2014/main" id="{5511548C-A2A2-B54F-9C18-1FC384202622}"/>
              </a:ext>
            </a:extLst>
          </p:cNvPr>
          <p:cNvPicPr>
            <a:picLocks noChangeAspect="1"/>
          </p:cNvPicPr>
          <p:nvPr/>
        </p:nvPicPr>
        <p:blipFill>
          <a:blip r:embed="rId4"/>
          <a:stretch>
            <a:fillRect/>
          </a:stretch>
        </p:blipFill>
        <p:spPr>
          <a:xfrm>
            <a:off x="6312855" y="226653"/>
            <a:ext cx="1866900" cy="292100"/>
          </a:xfrm>
          <a:prstGeom prst="rect">
            <a:avLst/>
          </a:prstGeom>
          <a:ln>
            <a:solidFill>
              <a:schemeClr val="tx1"/>
            </a:solidFill>
          </a:ln>
        </p:spPr>
      </p:pic>
    </p:spTree>
    <p:extLst>
      <p:ext uri="{BB962C8B-B14F-4D97-AF65-F5344CB8AC3E}">
        <p14:creationId xmlns:p14="http://schemas.microsoft.com/office/powerpoint/2010/main" val="224064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Main Page Elements</a:t>
            </a:r>
          </a:p>
        </p:txBody>
      </p:sp>
      <p:sp>
        <p:nvSpPr>
          <p:cNvPr id="16" name="TextBox 15">
            <a:extLst>
              <a:ext uri="{FF2B5EF4-FFF2-40B4-BE49-F238E27FC236}">
                <a16:creationId xmlns:a16="http://schemas.microsoft.com/office/drawing/2014/main" id="{50773E00-DCD7-B64F-A92E-734E80F0306C}"/>
              </a:ext>
            </a:extLst>
          </p:cNvPr>
          <p:cNvSpPr txBox="1"/>
          <p:nvPr/>
        </p:nvSpPr>
        <p:spPr>
          <a:xfrm>
            <a:off x="509124" y="18212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Slider with Button</a:t>
            </a:r>
          </a:p>
        </p:txBody>
      </p:sp>
      <p:sp>
        <p:nvSpPr>
          <p:cNvPr id="24" name="TextBox 23">
            <a:extLst>
              <a:ext uri="{FF2B5EF4-FFF2-40B4-BE49-F238E27FC236}">
                <a16:creationId xmlns:a16="http://schemas.microsoft.com/office/drawing/2014/main" id="{F2028D86-FC7B-034A-BAD8-BB0D006D3538}"/>
              </a:ext>
            </a:extLst>
          </p:cNvPr>
          <p:cNvSpPr txBox="1"/>
          <p:nvPr/>
        </p:nvSpPr>
        <p:spPr>
          <a:xfrm>
            <a:off x="2607042" y="1899783"/>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3 Main Areas with Button</a:t>
            </a:r>
          </a:p>
        </p:txBody>
      </p:sp>
      <p:pic>
        <p:nvPicPr>
          <p:cNvPr id="26" name="Picture 25" descr="Graphical user interface, application, Teams&#10;&#10;Description automatically generated">
            <a:extLst>
              <a:ext uri="{FF2B5EF4-FFF2-40B4-BE49-F238E27FC236}">
                <a16:creationId xmlns:a16="http://schemas.microsoft.com/office/drawing/2014/main" id="{B95C0C16-DF24-FA40-B295-10524CC23923}"/>
              </a:ext>
            </a:extLst>
          </p:cNvPr>
          <p:cNvPicPr>
            <a:picLocks noChangeAspect="1"/>
          </p:cNvPicPr>
          <p:nvPr/>
        </p:nvPicPr>
        <p:blipFill>
          <a:blip r:embed="rId3"/>
          <a:stretch>
            <a:fillRect/>
          </a:stretch>
        </p:blipFill>
        <p:spPr>
          <a:xfrm>
            <a:off x="579311" y="2655998"/>
            <a:ext cx="2895600" cy="1968500"/>
          </a:xfrm>
          <a:prstGeom prst="rect">
            <a:avLst/>
          </a:prstGeom>
          <a:ln>
            <a:solidFill>
              <a:schemeClr val="tx1"/>
            </a:solidFill>
          </a:ln>
        </p:spPr>
      </p:pic>
      <p:pic>
        <p:nvPicPr>
          <p:cNvPr id="28" name="Picture 27" descr="Graphical user interface, text, application&#10;&#10;Description automatically generated">
            <a:extLst>
              <a:ext uri="{FF2B5EF4-FFF2-40B4-BE49-F238E27FC236}">
                <a16:creationId xmlns:a16="http://schemas.microsoft.com/office/drawing/2014/main" id="{102D93DF-62BB-3946-9F17-8BEC8AA82E11}"/>
              </a:ext>
            </a:extLst>
          </p:cNvPr>
          <p:cNvPicPr>
            <a:picLocks noChangeAspect="1"/>
          </p:cNvPicPr>
          <p:nvPr/>
        </p:nvPicPr>
        <p:blipFill>
          <a:blip r:embed="rId4"/>
          <a:stretch>
            <a:fillRect/>
          </a:stretch>
        </p:blipFill>
        <p:spPr>
          <a:xfrm>
            <a:off x="2671777" y="871411"/>
            <a:ext cx="2908300" cy="1028700"/>
          </a:xfrm>
          <a:prstGeom prst="rect">
            <a:avLst/>
          </a:prstGeom>
          <a:ln w="28575">
            <a:solidFill>
              <a:srgbClr val="92D050"/>
            </a:solidFill>
          </a:ln>
        </p:spPr>
      </p:pic>
      <p:pic>
        <p:nvPicPr>
          <p:cNvPr id="30" name="Picture 29" descr="Text&#10;&#10;Description automatically generated with medium confidence">
            <a:extLst>
              <a:ext uri="{FF2B5EF4-FFF2-40B4-BE49-F238E27FC236}">
                <a16:creationId xmlns:a16="http://schemas.microsoft.com/office/drawing/2014/main" id="{62F55683-C4EB-7A4F-8944-C79E2F00E8BA}"/>
              </a:ext>
            </a:extLst>
          </p:cNvPr>
          <p:cNvPicPr>
            <a:picLocks noChangeAspect="1"/>
          </p:cNvPicPr>
          <p:nvPr/>
        </p:nvPicPr>
        <p:blipFill>
          <a:blip r:embed="rId5"/>
          <a:stretch>
            <a:fillRect/>
          </a:stretch>
        </p:blipFill>
        <p:spPr>
          <a:xfrm>
            <a:off x="579311" y="1135429"/>
            <a:ext cx="1752600" cy="685800"/>
          </a:xfrm>
          <a:prstGeom prst="rect">
            <a:avLst/>
          </a:prstGeom>
          <a:ln w="28575">
            <a:solidFill>
              <a:srgbClr val="92D050"/>
            </a:solidFill>
          </a:ln>
        </p:spPr>
      </p:pic>
      <p:pic>
        <p:nvPicPr>
          <p:cNvPr id="32" name="Picture 31" descr="Graphical user interface, application, Teams&#10;&#10;Description automatically generated">
            <a:extLst>
              <a:ext uri="{FF2B5EF4-FFF2-40B4-BE49-F238E27FC236}">
                <a16:creationId xmlns:a16="http://schemas.microsoft.com/office/drawing/2014/main" id="{FB08E0FE-FC78-C846-9C04-E2739F1016D0}"/>
              </a:ext>
            </a:extLst>
          </p:cNvPr>
          <p:cNvPicPr>
            <a:picLocks noChangeAspect="1"/>
          </p:cNvPicPr>
          <p:nvPr/>
        </p:nvPicPr>
        <p:blipFill>
          <a:blip r:embed="rId6"/>
          <a:stretch>
            <a:fillRect/>
          </a:stretch>
        </p:blipFill>
        <p:spPr>
          <a:xfrm>
            <a:off x="3596236" y="2647566"/>
            <a:ext cx="2895600" cy="1803400"/>
          </a:xfrm>
          <a:prstGeom prst="rect">
            <a:avLst/>
          </a:prstGeom>
          <a:ln>
            <a:solidFill>
              <a:schemeClr val="tx1"/>
            </a:solidFill>
          </a:ln>
        </p:spPr>
      </p:pic>
      <p:pic>
        <p:nvPicPr>
          <p:cNvPr id="34" name="Picture 33" descr="Graphical user interface, application, Teams&#10;&#10;Description automatically generated">
            <a:extLst>
              <a:ext uri="{FF2B5EF4-FFF2-40B4-BE49-F238E27FC236}">
                <a16:creationId xmlns:a16="http://schemas.microsoft.com/office/drawing/2014/main" id="{61CF7A5F-6425-5846-A2F5-031E742EE587}"/>
              </a:ext>
            </a:extLst>
          </p:cNvPr>
          <p:cNvPicPr>
            <a:picLocks noChangeAspect="1"/>
          </p:cNvPicPr>
          <p:nvPr/>
        </p:nvPicPr>
        <p:blipFill>
          <a:blip r:embed="rId7"/>
          <a:stretch>
            <a:fillRect/>
          </a:stretch>
        </p:blipFill>
        <p:spPr>
          <a:xfrm>
            <a:off x="5943686" y="231123"/>
            <a:ext cx="2895600" cy="2120900"/>
          </a:xfrm>
          <a:prstGeom prst="rect">
            <a:avLst/>
          </a:prstGeom>
          <a:ln>
            <a:solidFill>
              <a:schemeClr val="tx1"/>
            </a:solidFill>
          </a:ln>
        </p:spPr>
      </p:pic>
      <p:pic>
        <p:nvPicPr>
          <p:cNvPr id="36" name="Picture 35" descr="Graphical user interface, application, Teams&#10;&#10;Description automatically generated">
            <a:extLst>
              <a:ext uri="{FF2B5EF4-FFF2-40B4-BE49-F238E27FC236}">
                <a16:creationId xmlns:a16="http://schemas.microsoft.com/office/drawing/2014/main" id="{EBDAAD2F-F99A-AB49-B6D0-273BA8E74C54}"/>
              </a:ext>
            </a:extLst>
          </p:cNvPr>
          <p:cNvPicPr>
            <a:picLocks noChangeAspect="1"/>
          </p:cNvPicPr>
          <p:nvPr/>
        </p:nvPicPr>
        <p:blipFill>
          <a:blip r:embed="rId8"/>
          <a:stretch>
            <a:fillRect/>
          </a:stretch>
        </p:blipFill>
        <p:spPr>
          <a:xfrm>
            <a:off x="6705543" y="2611548"/>
            <a:ext cx="2895600" cy="1206500"/>
          </a:xfrm>
          <a:prstGeom prst="rect">
            <a:avLst/>
          </a:prstGeom>
          <a:ln>
            <a:solidFill>
              <a:schemeClr val="tx1"/>
            </a:solidFill>
          </a:ln>
        </p:spPr>
      </p:pic>
      <p:pic>
        <p:nvPicPr>
          <p:cNvPr id="38" name="Picture 37" descr="Graphical user interface, website&#10;&#10;Description automatically generated">
            <a:extLst>
              <a:ext uri="{FF2B5EF4-FFF2-40B4-BE49-F238E27FC236}">
                <a16:creationId xmlns:a16="http://schemas.microsoft.com/office/drawing/2014/main" id="{8B07DBAA-77CA-A141-90FA-ECA127C972C8}"/>
              </a:ext>
            </a:extLst>
          </p:cNvPr>
          <p:cNvPicPr>
            <a:picLocks noChangeAspect="1"/>
          </p:cNvPicPr>
          <p:nvPr/>
        </p:nvPicPr>
        <p:blipFill>
          <a:blip r:embed="rId9"/>
          <a:stretch>
            <a:fillRect/>
          </a:stretch>
        </p:blipFill>
        <p:spPr>
          <a:xfrm>
            <a:off x="579311" y="5015529"/>
            <a:ext cx="2895600" cy="1384300"/>
          </a:xfrm>
          <a:prstGeom prst="rect">
            <a:avLst/>
          </a:prstGeom>
          <a:ln>
            <a:solidFill>
              <a:schemeClr val="tx1"/>
            </a:solidFill>
          </a:ln>
        </p:spPr>
      </p:pic>
      <p:pic>
        <p:nvPicPr>
          <p:cNvPr id="40" name="Picture 39" descr="Graphical user interface, application, Teams&#10;&#10;Description automatically generated">
            <a:extLst>
              <a:ext uri="{FF2B5EF4-FFF2-40B4-BE49-F238E27FC236}">
                <a16:creationId xmlns:a16="http://schemas.microsoft.com/office/drawing/2014/main" id="{936C4C75-B9BB-A545-8D9B-0F8E00244861}"/>
              </a:ext>
            </a:extLst>
          </p:cNvPr>
          <p:cNvPicPr>
            <a:picLocks noChangeAspect="1"/>
          </p:cNvPicPr>
          <p:nvPr/>
        </p:nvPicPr>
        <p:blipFill>
          <a:blip r:embed="rId10"/>
          <a:stretch>
            <a:fillRect/>
          </a:stretch>
        </p:blipFill>
        <p:spPr>
          <a:xfrm>
            <a:off x="3596236" y="4812329"/>
            <a:ext cx="2959100" cy="1587500"/>
          </a:xfrm>
          <a:prstGeom prst="rect">
            <a:avLst/>
          </a:prstGeom>
          <a:ln>
            <a:solidFill>
              <a:schemeClr val="tx1"/>
            </a:solidFill>
          </a:ln>
        </p:spPr>
      </p:pic>
      <p:pic>
        <p:nvPicPr>
          <p:cNvPr id="42" name="Picture 41" descr="Text&#10;&#10;Description automatically generated with low confidence">
            <a:extLst>
              <a:ext uri="{FF2B5EF4-FFF2-40B4-BE49-F238E27FC236}">
                <a16:creationId xmlns:a16="http://schemas.microsoft.com/office/drawing/2014/main" id="{116E6A3D-4DE1-1C4C-8D82-6FA44755D902}"/>
              </a:ext>
            </a:extLst>
          </p:cNvPr>
          <p:cNvPicPr>
            <a:picLocks noChangeAspect="1"/>
          </p:cNvPicPr>
          <p:nvPr/>
        </p:nvPicPr>
        <p:blipFill>
          <a:blip r:embed="rId11"/>
          <a:stretch>
            <a:fillRect/>
          </a:stretch>
        </p:blipFill>
        <p:spPr>
          <a:xfrm>
            <a:off x="6705543" y="3942966"/>
            <a:ext cx="2946400" cy="508000"/>
          </a:xfrm>
          <a:prstGeom prst="rect">
            <a:avLst/>
          </a:prstGeom>
          <a:ln>
            <a:solidFill>
              <a:schemeClr val="tx1"/>
            </a:solidFill>
          </a:ln>
        </p:spPr>
      </p:pic>
      <p:pic>
        <p:nvPicPr>
          <p:cNvPr id="44" name="Picture 43" descr="Graphical user interface, text, application&#10;&#10;Description automatically generated">
            <a:extLst>
              <a:ext uri="{FF2B5EF4-FFF2-40B4-BE49-F238E27FC236}">
                <a16:creationId xmlns:a16="http://schemas.microsoft.com/office/drawing/2014/main" id="{48F0020B-F0CA-F04A-88D0-BE65902AD12F}"/>
              </a:ext>
            </a:extLst>
          </p:cNvPr>
          <p:cNvPicPr>
            <a:picLocks noChangeAspect="1"/>
          </p:cNvPicPr>
          <p:nvPr/>
        </p:nvPicPr>
        <p:blipFill>
          <a:blip r:embed="rId12"/>
          <a:stretch>
            <a:fillRect/>
          </a:stretch>
        </p:blipFill>
        <p:spPr>
          <a:xfrm>
            <a:off x="6705543" y="4653180"/>
            <a:ext cx="2959100" cy="1498600"/>
          </a:xfrm>
          <a:prstGeom prst="rect">
            <a:avLst/>
          </a:prstGeom>
          <a:ln>
            <a:solidFill>
              <a:schemeClr val="tx1"/>
            </a:solidFill>
          </a:ln>
        </p:spPr>
      </p:pic>
      <p:pic>
        <p:nvPicPr>
          <p:cNvPr id="46" name="Picture 45" descr="Graphical user interface, text&#10;&#10;Description automatically generated">
            <a:extLst>
              <a:ext uri="{FF2B5EF4-FFF2-40B4-BE49-F238E27FC236}">
                <a16:creationId xmlns:a16="http://schemas.microsoft.com/office/drawing/2014/main" id="{7DFF2C65-CC2F-3C46-8E61-5D95FC809937}"/>
              </a:ext>
            </a:extLst>
          </p:cNvPr>
          <p:cNvPicPr>
            <a:picLocks noChangeAspect="1"/>
          </p:cNvPicPr>
          <p:nvPr/>
        </p:nvPicPr>
        <p:blipFill>
          <a:blip r:embed="rId13"/>
          <a:stretch>
            <a:fillRect/>
          </a:stretch>
        </p:blipFill>
        <p:spPr>
          <a:xfrm>
            <a:off x="8985026" y="217585"/>
            <a:ext cx="3009900" cy="965200"/>
          </a:xfrm>
          <a:prstGeom prst="rect">
            <a:avLst/>
          </a:prstGeom>
          <a:ln>
            <a:solidFill>
              <a:schemeClr val="tx1"/>
            </a:solidFill>
          </a:ln>
        </p:spPr>
      </p:pic>
      <p:pic>
        <p:nvPicPr>
          <p:cNvPr id="48" name="Picture 47" descr="Graphical user interface, application&#10;&#10;Description automatically generated">
            <a:extLst>
              <a:ext uri="{FF2B5EF4-FFF2-40B4-BE49-F238E27FC236}">
                <a16:creationId xmlns:a16="http://schemas.microsoft.com/office/drawing/2014/main" id="{50F45D48-9B60-3B4D-82F7-05E7A9546C85}"/>
              </a:ext>
            </a:extLst>
          </p:cNvPr>
          <p:cNvPicPr>
            <a:picLocks noChangeAspect="1"/>
          </p:cNvPicPr>
          <p:nvPr/>
        </p:nvPicPr>
        <p:blipFill>
          <a:blip r:embed="rId14"/>
          <a:stretch>
            <a:fillRect/>
          </a:stretch>
        </p:blipFill>
        <p:spPr>
          <a:xfrm>
            <a:off x="9099326" y="1457930"/>
            <a:ext cx="2781300" cy="1028700"/>
          </a:xfrm>
          <a:prstGeom prst="rect">
            <a:avLst/>
          </a:prstGeom>
          <a:ln>
            <a:solidFill>
              <a:schemeClr val="tx1"/>
            </a:solidFill>
          </a:ln>
        </p:spPr>
      </p:pic>
      <p:sp>
        <p:nvSpPr>
          <p:cNvPr id="49" name="TextBox 48">
            <a:extLst>
              <a:ext uri="{FF2B5EF4-FFF2-40B4-BE49-F238E27FC236}">
                <a16:creationId xmlns:a16="http://schemas.microsoft.com/office/drawing/2014/main" id="{38D2790C-5191-284D-9F7F-860AEBC8FC96}"/>
              </a:ext>
            </a:extLst>
          </p:cNvPr>
          <p:cNvSpPr txBox="1"/>
          <p:nvPr/>
        </p:nvSpPr>
        <p:spPr>
          <a:xfrm>
            <a:off x="509124" y="6399829"/>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Team Slider</a:t>
            </a:r>
          </a:p>
        </p:txBody>
      </p:sp>
    </p:spTree>
    <p:extLst>
      <p:ext uri="{BB962C8B-B14F-4D97-AF65-F5344CB8AC3E}">
        <p14:creationId xmlns:p14="http://schemas.microsoft.com/office/powerpoint/2010/main" val="293034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509124" y="118968"/>
            <a:ext cx="5070953" cy="808601"/>
          </a:xfrm>
        </p:spPr>
        <p:txBody>
          <a:bodyPr rtlCol="0">
            <a:normAutofit/>
          </a:bodyPr>
          <a:lstStyle/>
          <a:p>
            <a:pPr rtl="0"/>
            <a:r>
              <a:rPr lang="en-GB" dirty="0"/>
              <a:t>Other Page Elements</a:t>
            </a:r>
          </a:p>
        </p:txBody>
      </p:sp>
      <p:pic>
        <p:nvPicPr>
          <p:cNvPr id="4" name="Picture 3" descr="Graphical user interface, text, application&#10;&#10;Description automatically generated">
            <a:extLst>
              <a:ext uri="{FF2B5EF4-FFF2-40B4-BE49-F238E27FC236}">
                <a16:creationId xmlns:a16="http://schemas.microsoft.com/office/drawing/2014/main" id="{F4705A72-C20D-9048-8520-BB19A01D6803}"/>
              </a:ext>
            </a:extLst>
          </p:cNvPr>
          <p:cNvPicPr>
            <a:picLocks noChangeAspect="1"/>
          </p:cNvPicPr>
          <p:nvPr/>
        </p:nvPicPr>
        <p:blipFill>
          <a:blip r:embed="rId3"/>
          <a:stretch>
            <a:fillRect/>
          </a:stretch>
        </p:blipFill>
        <p:spPr>
          <a:xfrm>
            <a:off x="509124" y="1103102"/>
            <a:ext cx="2984500" cy="1803400"/>
          </a:xfrm>
          <a:prstGeom prst="rect">
            <a:avLst/>
          </a:prstGeom>
          <a:ln>
            <a:solidFill>
              <a:schemeClr val="tx1"/>
            </a:solidFill>
          </a:ln>
        </p:spPr>
      </p:pic>
      <p:sp>
        <p:nvSpPr>
          <p:cNvPr id="20" name="TextBox 19">
            <a:extLst>
              <a:ext uri="{FF2B5EF4-FFF2-40B4-BE49-F238E27FC236}">
                <a16:creationId xmlns:a16="http://schemas.microsoft.com/office/drawing/2014/main" id="{70C84964-A6C0-E041-96FB-0033F4BE2423}"/>
              </a:ext>
            </a:extLst>
          </p:cNvPr>
          <p:cNvSpPr txBox="1"/>
          <p:nvPr/>
        </p:nvSpPr>
        <p:spPr>
          <a:xfrm>
            <a:off x="509124" y="29065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Changelog Overview Page/Section</a:t>
            </a:r>
          </a:p>
        </p:txBody>
      </p:sp>
      <p:pic>
        <p:nvPicPr>
          <p:cNvPr id="6" name="Picture 5" descr="Text, letter&#10;&#10;Description automatically generated">
            <a:extLst>
              <a:ext uri="{FF2B5EF4-FFF2-40B4-BE49-F238E27FC236}">
                <a16:creationId xmlns:a16="http://schemas.microsoft.com/office/drawing/2014/main" id="{4BC10F86-B835-FB4D-8BC4-B765D9351A3B}"/>
              </a:ext>
            </a:extLst>
          </p:cNvPr>
          <p:cNvPicPr>
            <a:picLocks noChangeAspect="1"/>
          </p:cNvPicPr>
          <p:nvPr/>
        </p:nvPicPr>
        <p:blipFill>
          <a:blip r:embed="rId4"/>
          <a:stretch>
            <a:fillRect/>
          </a:stretch>
        </p:blipFill>
        <p:spPr>
          <a:xfrm>
            <a:off x="4006064" y="1103102"/>
            <a:ext cx="2933700" cy="1117600"/>
          </a:xfrm>
          <a:prstGeom prst="rect">
            <a:avLst/>
          </a:prstGeom>
          <a:ln>
            <a:solidFill>
              <a:schemeClr val="tx1"/>
            </a:solidFill>
          </a:ln>
        </p:spPr>
      </p:pic>
      <p:sp>
        <p:nvSpPr>
          <p:cNvPr id="23" name="TextBox 22">
            <a:extLst>
              <a:ext uri="{FF2B5EF4-FFF2-40B4-BE49-F238E27FC236}">
                <a16:creationId xmlns:a16="http://schemas.microsoft.com/office/drawing/2014/main" id="{D0E6E805-0FE4-6F44-8A3D-69287BCA2AA0}"/>
              </a:ext>
            </a:extLst>
          </p:cNvPr>
          <p:cNvSpPr txBox="1"/>
          <p:nvPr/>
        </p:nvSpPr>
        <p:spPr>
          <a:xfrm>
            <a:off x="4006064" y="2220702"/>
            <a:ext cx="26162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Privacy Policy Page</a:t>
            </a:r>
          </a:p>
        </p:txBody>
      </p:sp>
      <p:pic>
        <p:nvPicPr>
          <p:cNvPr id="8" name="Picture 7" descr="Graphical user interface, application, Teams&#10;&#10;Description automatically generated">
            <a:extLst>
              <a:ext uri="{FF2B5EF4-FFF2-40B4-BE49-F238E27FC236}">
                <a16:creationId xmlns:a16="http://schemas.microsoft.com/office/drawing/2014/main" id="{0C25B503-3F20-6F43-A6AB-68A886E009DB}"/>
              </a:ext>
            </a:extLst>
          </p:cNvPr>
          <p:cNvPicPr>
            <a:picLocks noChangeAspect="1"/>
          </p:cNvPicPr>
          <p:nvPr/>
        </p:nvPicPr>
        <p:blipFill>
          <a:blip r:embed="rId5"/>
          <a:stretch>
            <a:fillRect/>
          </a:stretch>
        </p:blipFill>
        <p:spPr>
          <a:xfrm>
            <a:off x="509124" y="3516102"/>
            <a:ext cx="2870200" cy="1193800"/>
          </a:xfrm>
          <a:prstGeom prst="rect">
            <a:avLst/>
          </a:prstGeom>
          <a:ln>
            <a:solidFill>
              <a:schemeClr val="tx1"/>
            </a:solidFill>
          </a:ln>
        </p:spPr>
      </p:pic>
      <p:sp>
        <p:nvSpPr>
          <p:cNvPr id="27" name="TextBox 26">
            <a:extLst>
              <a:ext uri="{FF2B5EF4-FFF2-40B4-BE49-F238E27FC236}">
                <a16:creationId xmlns:a16="http://schemas.microsoft.com/office/drawing/2014/main" id="{67DE7336-B322-734D-89ED-8DA7854B82F0}"/>
              </a:ext>
            </a:extLst>
          </p:cNvPr>
          <p:cNvSpPr txBox="1"/>
          <p:nvPr/>
        </p:nvSpPr>
        <p:spPr>
          <a:xfrm>
            <a:off x="509124" y="470990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FAQ Page/Section</a:t>
            </a:r>
          </a:p>
        </p:txBody>
      </p:sp>
      <p:pic>
        <p:nvPicPr>
          <p:cNvPr id="10" name="Picture 9" descr="Graphical user interface, application, Teams&#10;&#10;Description automatically generated">
            <a:extLst>
              <a:ext uri="{FF2B5EF4-FFF2-40B4-BE49-F238E27FC236}">
                <a16:creationId xmlns:a16="http://schemas.microsoft.com/office/drawing/2014/main" id="{0AD1D98F-6A9E-9742-94F1-0F482376EF68}"/>
              </a:ext>
            </a:extLst>
          </p:cNvPr>
          <p:cNvPicPr>
            <a:picLocks noChangeAspect="1"/>
          </p:cNvPicPr>
          <p:nvPr/>
        </p:nvPicPr>
        <p:blipFill>
          <a:blip r:embed="rId6"/>
          <a:stretch>
            <a:fillRect/>
          </a:stretch>
        </p:blipFill>
        <p:spPr>
          <a:xfrm>
            <a:off x="4006064" y="2916774"/>
            <a:ext cx="2908300" cy="1955800"/>
          </a:xfrm>
          <a:prstGeom prst="rect">
            <a:avLst/>
          </a:prstGeom>
          <a:ln>
            <a:solidFill>
              <a:schemeClr val="tx1"/>
            </a:solidFill>
          </a:ln>
        </p:spPr>
      </p:pic>
      <p:sp>
        <p:nvSpPr>
          <p:cNvPr id="29" name="TextBox 28">
            <a:extLst>
              <a:ext uri="{FF2B5EF4-FFF2-40B4-BE49-F238E27FC236}">
                <a16:creationId xmlns:a16="http://schemas.microsoft.com/office/drawing/2014/main" id="{22432785-AC17-B649-9954-CD533FF625D4}"/>
              </a:ext>
            </a:extLst>
          </p:cNvPr>
          <p:cNvSpPr txBox="1"/>
          <p:nvPr/>
        </p:nvSpPr>
        <p:spPr>
          <a:xfrm>
            <a:off x="3980664" y="4893342"/>
            <a:ext cx="29845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Testimonials Page/Section</a:t>
            </a:r>
          </a:p>
        </p:txBody>
      </p:sp>
      <p:pic>
        <p:nvPicPr>
          <p:cNvPr id="12" name="Picture 11" descr="Graphical user interface, application&#10;&#10;Description automatically generated">
            <a:extLst>
              <a:ext uri="{FF2B5EF4-FFF2-40B4-BE49-F238E27FC236}">
                <a16:creationId xmlns:a16="http://schemas.microsoft.com/office/drawing/2014/main" id="{C8D676D2-8B15-9142-8295-D70AF77CEC1B}"/>
              </a:ext>
            </a:extLst>
          </p:cNvPr>
          <p:cNvPicPr>
            <a:picLocks noChangeAspect="1"/>
          </p:cNvPicPr>
          <p:nvPr/>
        </p:nvPicPr>
        <p:blipFill>
          <a:blip r:embed="rId7"/>
          <a:stretch>
            <a:fillRect/>
          </a:stretch>
        </p:blipFill>
        <p:spPr>
          <a:xfrm>
            <a:off x="7517726" y="1065002"/>
            <a:ext cx="1574800" cy="1841500"/>
          </a:xfrm>
          <a:prstGeom prst="rect">
            <a:avLst/>
          </a:prstGeom>
          <a:ln>
            <a:solidFill>
              <a:schemeClr val="tx1"/>
            </a:solidFill>
          </a:ln>
        </p:spPr>
      </p:pic>
      <p:sp>
        <p:nvSpPr>
          <p:cNvPr id="33" name="TextBox 32">
            <a:extLst>
              <a:ext uri="{FF2B5EF4-FFF2-40B4-BE49-F238E27FC236}">
                <a16:creationId xmlns:a16="http://schemas.microsoft.com/office/drawing/2014/main" id="{6A866151-386E-1441-B133-E4C1E5C9BCBA}"/>
              </a:ext>
            </a:extLst>
          </p:cNvPr>
          <p:cNvSpPr txBox="1"/>
          <p:nvPr/>
        </p:nvSpPr>
        <p:spPr>
          <a:xfrm>
            <a:off x="7517726" y="2916774"/>
            <a:ext cx="1574800"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Form Page</a:t>
            </a:r>
          </a:p>
        </p:txBody>
      </p:sp>
      <p:pic>
        <p:nvPicPr>
          <p:cNvPr id="14" name="Picture 13" descr="Graphical user interface, application, website&#10;&#10;Description automatically generated">
            <a:extLst>
              <a:ext uri="{FF2B5EF4-FFF2-40B4-BE49-F238E27FC236}">
                <a16:creationId xmlns:a16="http://schemas.microsoft.com/office/drawing/2014/main" id="{06CF373D-18B0-2A4A-85A2-8775FC496D11}"/>
              </a:ext>
            </a:extLst>
          </p:cNvPr>
          <p:cNvPicPr>
            <a:picLocks noChangeAspect="1"/>
          </p:cNvPicPr>
          <p:nvPr/>
        </p:nvPicPr>
        <p:blipFill>
          <a:blip r:embed="rId8"/>
          <a:stretch>
            <a:fillRect/>
          </a:stretch>
        </p:blipFill>
        <p:spPr>
          <a:xfrm>
            <a:off x="7541104" y="3429000"/>
            <a:ext cx="2882900" cy="2171700"/>
          </a:xfrm>
          <a:prstGeom prst="rect">
            <a:avLst/>
          </a:prstGeom>
          <a:ln>
            <a:solidFill>
              <a:schemeClr val="tx1"/>
            </a:solidFill>
          </a:ln>
        </p:spPr>
      </p:pic>
      <p:sp>
        <p:nvSpPr>
          <p:cNvPr id="35" name="TextBox 34">
            <a:extLst>
              <a:ext uri="{FF2B5EF4-FFF2-40B4-BE49-F238E27FC236}">
                <a16:creationId xmlns:a16="http://schemas.microsoft.com/office/drawing/2014/main" id="{8D84A110-D435-A24E-AB5D-7D86FC5EC157}"/>
              </a:ext>
            </a:extLst>
          </p:cNvPr>
          <p:cNvSpPr txBox="1"/>
          <p:nvPr/>
        </p:nvSpPr>
        <p:spPr>
          <a:xfrm>
            <a:off x="7517726" y="5624908"/>
            <a:ext cx="2556858" cy="325345"/>
          </a:xfrm>
          <a:prstGeom prst="rect">
            <a:avLst/>
          </a:prstGeom>
          <a:noFill/>
        </p:spPr>
        <p:txBody>
          <a:bodyPr wrap="square" rtlCol="0">
            <a:spAutoFit/>
          </a:bodyPr>
          <a:lstStyle/>
          <a:p>
            <a:pPr rtl="0">
              <a:lnSpc>
                <a:spcPts val="2000"/>
              </a:lnSpc>
            </a:pPr>
            <a:r>
              <a:rPr lang="en-GB" sz="1400" i="1" dirty="0">
                <a:solidFill>
                  <a:schemeClr val="tx1">
                    <a:lumMod val="65000"/>
                    <a:lumOff val="35000"/>
                  </a:schemeClr>
                </a:solidFill>
              </a:rPr>
              <a:t>Contact Form Page</a:t>
            </a:r>
          </a:p>
        </p:txBody>
      </p:sp>
    </p:spTree>
    <p:extLst>
      <p:ext uri="{BB962C8B-B14F-4D97-AF65-F5344CB8AC3E}">
        <p14:creationId xmlns:p14="http://schemas.microsoft.com/office/powerpoint/2010/main" val="71574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rtlCol="0"/>
          <a:lstStyle/>
          <a:p>
            <a:pPr rtl="0"/>
            <a:r>
              <a:rPr lang="en-GB"/>
              <a:t>VERY PERI</a:t>
            </a:r>
          </a:p>
        </p:txBody>
      </p:sp>
      <p:pic>
        <p:nvPicPr>
          <p:cNvPr id="7" name="Picture 6" descr="Colou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rtlCol="0"/>
          <a:lstStyle/>
          <a:p>
            <a:pPr rtl="0"/>
            <a:r>
              <a:rPr lang="en-GB"/>
              <a:t>Introducing the Pantone Colour of the Year 2022. PANTONE 17-3938 Very Peri is a dynamic hue that blends the faithfulness and constancy of blue with the energy and excitement of red. </a:t>
            </a:r>
          </a:p>
          <a:p>
            <a:pPr rtl="0"/>
            <a:r>
              <a:rPr lang="en-GB"/>
              <a:t> </a:t>
            </a:r>
          </a:p>
          <a:p>
            <a:pPr rtl="0"/>
            <a:r>
              <a:rPr lang="en-GB"/>
              <a:t>The four colour palettes in this template feature Very Peri to help you express your ideas and convey the right mood. Read on to learn how to use these colours in any presentation.</a:t>
            </a:r>
          </a:p>
        </p:txBody>
      </p:sp>
    </p:spTree>
    <p:extLst>
      <p:ext uri="{BB962C8B-B14F-4D97-AF65-F5344CB8AC3E}">
        <p14:creationId xmlns:p14="http://schemas.microsoft.com/office/powerpoint/2010/main" val="389851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200" y="2569464"/>
            <a:ext cx="3114262" cy="1179576"/>
          </a:xfrm>
        </p:spPr>
        <p:txBody>
          <a:bodyPr rtlCol="0">
            <a:normAutofit/>
          </a:bodyPr>
          <a:lstStyle/>
          <a:p>
            <a:pPr rtl="0"/>
            <a:r>
              <a:rPr lang="en-GB"/>
              <a:t>BALANCING ACT</a:t>
            </a:r>
          </a:p>
        </p:txBody>
      </p:sp>
      <p:pic>
        <p:nvPicPr>
          <p:cNvPr id="16" name="Picture Placeholder 15" descr="Colou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3"/>
          <a:srcRect l="105" r="105"/>
          <a:stretch/>
        </p:blipFill>
        <p:spPr>
          <a:xfrm>
            <a:off x="4279900" y="1463675"/>
            <a:ext cx="1498600" cy="2193925"/>
          </a:xfrm>
        </p:spPr>
      </p:pic>
      <p:pic>
        <p:nvPicPr>
          <p:cNvPr id="19" name="Picture Placeholder 18" descr="Colou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21" name="Picture Placeholder 20" descr="Colou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23" name="Picture Placeholder 22" descr="Colou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6"/>
          <a:srcRect l="257" r="257"/>
          <a:stretch/>
        </p:blipFill>
        <p:spPr>
          <a:xfrm>
            <a:off x="10122408" y="1463040"/>
            <a:ext cx="1499616" cy="2194560"/>
          </a:xfrm>
        </p:spPr>
      </p:pic>
      <p:pic>
        <p:nvPicPr>
          <p:cNvPr id="25" name="Picture Placeholder 24" descr="Colou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27" name="Picture Placeholder 26" descr="Colou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30" name="Picture Placeholder 29" descr="Colou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9"/>
          <a:srcRect l="257" r="257"/>
          <a:stretch/>
        </p:blipFill>
        <p:spPr>
          <a:xfrm>
            <a:off x="8174736" y="4087368"/>
            <a:ext cx="1499616" cy="2194560"/>
          </a:xfrm>
        </p:spPr>
      </p:pic>
      <p:pic>
        <p:nvPicPr>
          <p:cNvPr id="32" name="Picture Placeholder 31" descr="Colou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rtlCol="0"/>
          <a:lstStyle/>
          <a:p>
            <a:pPr rtl="0"/>
            <a:r>
              <a:rPr lang="en-GB"/>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rtlCol="0">
            <a:noAutofit/>
          </a:bodyPr>
          <a:lstStyle/>
          <a:p>
            <a:pPr rtl="0"/>
            <a:r>
              <a:rPr lang="en-GB" sz="1800">
                <a:effectLst/>
                <a:latin typeface="Segoe UI" panose="020B0502040204020203" pitchFamily="34" charset="0"/>
              </a:rPr>
              <a:t>Use this colour palette when you want a balance between warm and cool. PANTONE Very Peri is intensified within this artfully calibrated palette, injecting a feeling of liveliness and visual vibration.</a:t>
            </a:r>
            <a:endParaRPr lang="en-GB"/>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270817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rtlCol="0" anchor="b" anchorCtr="0"/>
          <a:lstStyle/>
          <a:p>
            <a:pPr rtl="0"/>
            <a:r>
              <a:rPr lang="en-GB"/>
              <a:t>WELLSPRING</a:t>
            </a:r>
          </a:p>
        </p:txBody>
      </p:sp>
      <p:pic>
        <p:nvPicPr>
          <p:cNvPr id="46" name="Picture Placeholder 45" descr="Colou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3"/>
          <a:srcRect l="105" r="105"/>
          <a:stretch/>
        </p:blipFill>
        <p:spPr>
          <a:xfrm>
            <a:off x="4279392" y="1463040"/>
            <a:ext cx="1499616" cy="2194560"/>
          </a:xfrm>
        </p:spPr>
      </p:pic>
      <p:pic>
        <p:nvPicPr>
          <p:cNvPr id="48" name="Picture Placeholder 47" descr="Colou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4"/>
          <a:srcRect l="105" r="105"/>
          <a:stretch/>
        </p:blipFill>
        <p:spPr>
          <a:xfrm>
            <a:off x="6227064" y="1463040"/>
            <a:ext cx="1499616" cy="2194560"/>
          </a:xfrm>
        </p:spPr>
      </p:pic>
      <p:pic>
        <p:nvPicPr>
          <p:cNvPr id="50" name="Picture Placeholder 49" descr="Colou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5"/>
          <a:srcRect l="52" r="52"/>
          <a:stretch/>
        </p:blipFill>
        <p:spPr>
          <a:xfrm>
            <a:off x="8174736" y="1463040"/>
            <a:ext cx="1499616" cy="2194560"/>
          </a:xfrm>
        </p:spPr>
      </p:pic>
      <p:pic>
        <p:nvPicPr>
          <p:cNvPr id="52" name="Picture Placeholder 51" descr="Colou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6"/>
          <a:srcRect l="52" r="52"/>
          <a:stretch/>
        </p:blipFill>
        <p:spPr>
          <a:xfrm>
            <a:off x="10122408" y="1463040"/>
            <a:ext cx="1499616" cy="2194560"/>
          </a:xfrm>
        </p:spPr>
      </p:pic>
      <p:pic>
        <p:nvPicPr>
          <p:cNvPr id="54" name="Picture Placeholder 53" descr="Colou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7"/>
          <a:srcRect l="105" r="105"/>
          <a:stretch/>
        </p:blipFill>
        <p:spPr>
          <a:xfrm>
            <a:off x="4279392" y="4087368"/>
            <a:ext cx="1499616" cy="2194560"/>
          </a:xfrm>
        </p:spPr>
      </p:pic>
      <p:pic>
        <p:nvPicPr>
          <p:cNvPr id="56" name="Picture Placeholder 55" descr="Colou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8"/>
          <a:srcRect l="105" r="105"/>
          <a:stretch/>
        </p:blipFill>
        <p:spPr>
          <a:xfrm>
            <a:off x="6227064" y="4087368"/>
            <a:ext cx="1499616" cy="2194560"/>
          </a:xfrm>
        </p:spPr>
      </p:pic>
      <p:pic>
        <p:nvPicPr>
          <p:cNvPr id="58" name="Picture Placeholder 57" descr="Colou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9"/>
          <a:srcRect l="52" r="52"/>
          <a:stretch/>
        </p:blipFill>
        <p:spPr>
          <a:xfrm>
            <a:off x="8174736" y="4087368"/>
            <a:ext cx="1499616" cy="2194560"/>
          </a:xfrm>
        </p:spPr>
      </p:pic>
      <p:pic>
        <p:nvPicPr>
          <p:cNvPr id="60" name="Picture Placeholder 59" descr="Colou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10"/>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rtlCol="0"/>
          <a:lstStyle/>
          <a:p>
            <a:pPr rtl="0"/>
            <a:r>
              <a:rPr lang="en-GB"/>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rtlCol="0"/>
          <a:lstStyle/>
          <a:p>
            <a:pPr rtl="0"/>
            <a:r>
              <a:rPr lang="en-GB" sz="1800">
                <a:effectLst/>
                <a:latin typeface="Segoe UI" panose="020B0502040204020203" pitchFamily="34" charset="0"/>
              </a:rPr>
              <a:t>Use this colour palette when you want a blend of nature-infused hues that highlight the compatibility of the greens and the “health giving” properties of these deliciously subtle and nourishing hues.</a:t>
            </a:r>
            <a:endParaRPr lang="en-GB"/>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51</TotalTime>
  <Words>410</Words>
  <Application>Microsoft Macintosh PowerPoint</Application>
  <PresentationFormat>Widescreen</PresentationFormat>
  <Paragraphs>52</Paragraphs>
  <Slides>14</Slides>
  <Notes>14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Segoe UI</vt:lpstr>
      <vt:lpstr>Segoe UI Light</vt:lpstr>
      <vt:lpstr>Wingdings</vt:lpstr>
      <vt:lpstr>Balancing Act</vt:lpstr>
      <vt:lpstr>Wellspring</vt:lpstr>
      <vt:lpstr>Star of the show</vt:lpstr>
      <vt:lpstr>Amusements</vt:lpstr>
      <vt:lpstr>Website Blackboard</vt:lpstr>
      <vt:lpstr>Home Page</vt:lpstr>
      <vt:lpstr>Main Page Elements</vt:lpstr>
      <vt:lpstr>Other Page Elements</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COLOURS IN ANY 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Blackboard</dc:title>
  <dc:creator>Schminkel, Thorsten</dc:creator>
  <cp:lastModifiedBy>Schminkel, Thorsten</cp:lastModifiedBy>
  <cp:revision>2</cp:revision>
  <dcterms:created xsi:type="dcterms:W3CDTF">2022-03-26T07:31:08Z</dcterms:created>
  <dcterms:modified xsi:type="dcterms:W3CDTF">2022-03-26T08:22:38Z</dcterms:modified>
</cp:coreProperties>
</file>